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8" r:id="rId3"/>
    <p:sldId id="279" r:id="rId4"/>
    <p:sldId id="281" r:id="rId5"/>
    <p:sldId id="280" r:id="rId6"/>
    <p:sldId id="277" r:id="rId7"/>
    <p:sldId id="256" r:id="rId8"/>
    <p:sldId id="257" r:id="rId9"/>
    <p:sldId id="264" r:id="rId10"/>
    <p:sldId id="266" r:id="rId11"/>
    <p:sldId id="267" r:id="rId12"/>
    <p:sldId id="268" r:id="rId13"/>
    <p:sldId id="269" r:id="rId14"/>
    <p:sldId id="265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4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0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023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2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6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86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9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9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4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8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0F72E-6D43-424B-957F-D4A5644213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71DC-C2C2-4D92-BAC1-5AB4C68C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1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5070230" cy="57150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1-1.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처음 들어갔을 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733580"/>
            <a:ext cx="11309913" cy="55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7" y="158263"/>
            <a:ext cx="10345615" cy="133643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 smtClean="0"/>
              <a:t>6. </a:t>
            </a:r>
            <a:r>
              <a:rPr lang="ko-KR" altLang="en-US" sz="1600" dirty="0" smtClean="0"/>
              <a:t>검색했을 때 나타나는 화면 </a:t>
            </a:r>
            <a:endParaRPr lang="en-US" altLang="ko-KR" sz="1600" dirty="0" smtClean="0"/>
          </a:p>
          <a:p>
            <a:pPr algn="l"/>
            <a:r>
              <a:rPr lang="ko-KR" altLang="en-US" sz="1600" dirty="0" smtClean="0"/>
              <a:t>검색했을 때와 카테고리에서의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화면 구성과 동일하다 </a:t>
            </a:r>
            <a:r>
              <a:rPr lang="en-US" altLang="ko-KR" sz="1600" dirty="0" smtClean="0"/>
              <a:t>))</a:t>
            </a:r>
          </a:p>
          <a:p>
            <a:pPr algn="l"/>
            <a:r>
              <a:rPr lang="ko-KR" altLang="en-US" sz="1600" dirty="0" smtClean="0"/>
              <a:t>여기서 담기 </a:t>
            </a:r>
            <a:r>
              <a:rPr lang="ko-KR" altLang="en-US" sz="1600" dirty="0" err="1" smtClean="0"/>
              <a:t>드롭다운은</a:t>
            </a:r>
            <a:r>
              <a:rPr lang="ko-KR" altLang="en-US" sz="1600" dirty="0" smtClean="0"/>
              <a:t> 없애고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오른쪽에 아침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점심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저녁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기타 아이콘을 만들어서 거기로 드래그하면 담아지는 기능을 만들 것이다</a:t>
            </a:r>
            <a:r>
              <a:rPr lang="en-US" altLang="ko-KR" sz="1600" dirty="0" smtClean="0"/>
              <a:t>.))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40" y="1644162"/>
            <a:ext cx="9615854" cy="48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7" y="158262"/>
            <a:ext cx="10802815" cy="967153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7. </a:t>
            </a:r>
            <a:r>
              <a:rPr lang="ko-KR" altLang="en-US" dirty="0" err="1" smtClean="0"/>
              <a:t>푸드</a:t>
            </a:r>
            <a:r>
              <a:rPr lang="ko-KR" altLang="en-US" dirty="0" smtClean="0"/>
              <a:t> 디테일</a:t>
            </a:r>
            <a:r>
              <a:rPr lang="en-US" altLang="ko-KR" dirty="0" smtClean="0"/>
              <a:t>( </a:t>
            </a:r>
            <a:r>
              <a:rPr lang="ko-KR" altLang="en-US" dirty="0" smtClean="0"/>
              <a:t>사진을 클릭했을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나타나는 영양 정보들 </a:t>
            </a:r>
            <a:endParaRPr lang="en-US" altLang="ko-KR" dirty="0" smtClean="0"/>
          </a:p>
          <a:p>
            <a:pPr algn="l"/>
            <a:r>
              <a:rPr lang="ko-KR" altLang="en-US" dirty="0" smtClean="0"/>
              <a:t>이 때 모달형식으로 나타나며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주위 배경이 진해진다거나 흐려짐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379334"/>
            <a:ext cx="9808239" cy="481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7" y="158262"/>
            <a:ext cx="9659815" cy="70338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영양성분 </a:t>
            </a:r>
            <a:r>
              <a:rPr lang="ko-KR" altLang="en-US" dirty="0" err="1" smtClean="0"/>
              <a:t>비교기능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</a:p>
          <a:p>
            <a:pPr algn="l"/>
            <a:r>
              <a:rPr lang="en-US" altLang="ko-KR" dirty="0" smtClean="0"/>
              <a:t>1</a:t>
            </a:r>
            <a:r>
              <a:rPr lang="ko-KR" altLang="en-US" dirty="0" smtClean="0"/>
              <a:t>가지 항목을 체크하고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항목을 클릭하면 자동으로 영양 정보 비교 창이 뜬다</a:t>
            </a:r>
            <a:r>
              <a:rPr lang="en-US" altLang="ko-KR" dirty="0" smtClean="0"/>
              <a:t>.(</a:t>
            </a:r>
            <a:r>
              <a:rPr lang="ko-KR" altLang="en-US" dirty="0" err="1" smtClean="0"/>
              <a:t>모달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4" y="1109498"/>
            <a:ext cx="10792624" cy="53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6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7" y="158261"/>
            <a:ext cx="11145715" cy="1292469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dirty="0" smtClean="0"/>
              <a:t>9. </a:t>
            </a:r>
            <a:r>
              <a:rPr lang="ko-KR" altLang="en-US" dirty="0" smtClean="0"/>
              <a:t>오늘 아침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점심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저녁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기타 에 담은 음식들 보여주는 페이지</a:t>
            </a:r>
            <a:endParaRPr lang="en-US" altLang="ko-KR" dirty="0" smtClean="0"/>
          </a:p>
          <a:p>
            <a:pPr algn="l"/>
            <a:r>
              <a:rPr lang="ko-KR" altLang="en-US" dirty="0" smtClean="0"/>
              <a:t>삭제가 가능하게 해야 한다</a:t>
            </a:r>
            <a:r>
              <a:rPr lang="en-US" altLang="ko-KR" dirty="0" smtClean="0"/>
              <a:t>.</a:t>
            </a:r>
          </a:p>
          <a:p>
            <a:pPr algn="l"/>
            <a:r>
              <a:rPr lang="ko-KR" altLang="en-US" dirty="0" smtClean="0"/>
              <a:t>아침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점심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저녁 별로 칼로리를 보여주고 총 칼로리를 보여준다</a:t>
            </a:r>
            <a:r>
              <a:rPr lang="en-US" altLang="ko-KR" dirty="0" smtClean="0"/>
              <a:t>.</a:t>
            </a:r>
          </a:p>
          <a:p>
            <a:pPr algn="l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9" y="1789519"/>
            <a:ext cx="9325037" cy="45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7" y="158262"/>
            <a:ext cx="11506201" cy="99353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altLang="ko-KR" dirty="0" smtClean="0"/>
              <a:t>10. </a:t>
            </a:r>
            <a:r>
              <a:rPr lang="ko-KR" altLang="en-US" dirty="0" err="1" smtClean="0"/>
              <a:t>푸드캘린더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들어가는 방법은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왼쪽의 </a:t>
            </a:r>
            <a:r>
              <a:rPr lang="ko-KR" altLang="en-US" dirty="0" err="1" smtClean="0"/>
              <a:t>메뉴바를</a:t>
            </a:r>
            <a:r>
              <a:rPr lang="ko-KR" altLang="en-US" dirty="0" smtClean="0"/>
              <a:t> 활성화해서 거기서 </a:t>
            </a:r>
            <a:r>
              <a:rPr lang="ko-KR" altLang="en-US" dirty="0" err="1" smtClean="0"/>
              <a:t>푸드캘린더를</a:t>
            </a:r>
            <a:r>
              <a:rPr lang="ko-KR" altLang="en-US" dirty="0" smtClean="0"/>
              <a:t> 클릭해서 들어감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	</a:t>
            </a:r>
            <a:r>
              <a:rPr lang="ko-KR" altLang="en-US" dirty="0" smtClean="0"/>
              <a:t>날짜를 클릭했을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날 섭취한 식단과 열량이 왼쪽에 나타남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	</a:t>
            </a:r>
            <a:r>
              <a:rPr lang="ko-KR" altLang="en-US" dirty="0" smtClean="0"/>
              <a:t>그리고</a:t>
            </a:r>
            <a:r>
              <a:rPr lang="en-US" altLang="ko-KR" dirty="0"/>
              <a:t> </a:t>
            </a:r>
            <a:r>
              <a:rPr lang="ko-KR" altLang="en-US" dirty="0" smtClean="0"/>
              <a:t>기타 영양 정보를 보기 위해서는 </a:t>
            </a:r>
            <a:r>
              <a:rPr lang="en-US" altLang="ko-KR" dirty="0" smtClean="0"/>
              <a:t>I </a:t>
            </a:r>
            <a:r>
              <a:rPr lang="ko-KR" altLang="en-US" dirty="0" smtClean="0"/>
              <a:t>버튼을 누르면 </a:t>
            </a:r>
            <a:r>
              <a:rPr lang="ko-KR" altLang="en-US" dirty="0" err="1" smtClean="0"/>
              <a:t>모달로</a:t>
            </a:r>
            <a:r>
              <a:rPr lang="ko-KR" altLang="en-US" dirty="0" smtClean="0"/>
              <a:t> 띄움 </a:t>
            </a:r>
            <a:r>
              <a:rPr lang="en-US" altLang="ko-KR" dirty="0" smtClean="0"/>
              <a:t>/ 1</a:t>
            </a:r>
            <a:r>
              <a:rPr lang="ko-KR" altLang="en-US" dirty="0" smtClean="0"/>
              <a:t>일 권장량 대비 그 날 섭취 영양정보를 담은 표</a:t>
            </a:r>
            <a:r>
              <a:rPr lang="en-US" altLang="ko-KR" dirty="0" smtClean="0"/>
              <a:t>)</a:t>
            </a:r>
          </a:p>
          <a:p>
            <a:pPr algn="l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0" y="1079337"/>
            <a:ext cx="10203533" cy="49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9158654" cy="439615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11. </a:t>
            </a:r>
            <a:r>
              <a:rPr lang="ko-KR" altLang="en-US" dirty="0" smtClean="0"/>
              <a:t>커뮤니티 들어갔을 때 뜨는 글 목록들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4" y="959433"/>
            <a:ext cx="10451546" cy="537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9158654" cy="103895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 smtClean="0"/>
              <a:t>12. </a:t>
            </a:r>
            <a:r>
              <a:rPr lang="ko-KR" altLang="en-US" dirty="0" smtClean="0"/>
              <a:t>글 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페이지 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/ </a:t>
            </a:r>
            <a:r>
              <a:rPr lang="ko-KR" altLang="en-US" dirty="0" smtClean="0"/>
              <a:t>나중에 여력이 된다면 글에 대한 카테고리를 설정한다거나 하는 기능을 추가하면 좋을 것 같다</a:t>
            </a:r>
            <a:r>
              <a:rPr lang="en-US" altLang="ko-KR" dirty="0" smtClean="0"/>
              <a:t>.</a:t>
            </a:r>
          </a:p>
          <a:p>
            <a:pPr algn="l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03" y="1381857"/>
            <a:ext cx="9688490" cy="484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9158654" cy="668215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altLang="ko-KR" dirty="0" smtClean="0"/>
              <a:t>13. </a:t>
            </a:r>
            <a:r>
              <a:rPr lang="ko-KR" altLang="en-US" dirty="0" smtClean="0"/>
              <a:t>커뮤니티 글 디테일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/ </a:t>
            </a:r>
            <a:r>
              <a:rPr lang="ko-KR" altLang="en-US" dirty="0" smtClean="0"/>
              <a:t>여기서 추가할 것으로는 좋아요 기능을 </a:t>
            </a:r>
            <a:r>
              <a:rPr lang="ko-KR" altLang="en-US" dirty="0" err="1" smtClean="0"/>
              <a:t>단다거나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댓글에 좋아요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댓글에 답글 달기 기능 등을 추가하면 될 것 같다</a:t>
            </a:r>
            <a:r>
              <a:rPr lang="en-US" altLang="ko-KR" dirty="0" smtClean="0"/>
              <a:t>.</a:t>
            </a:r>
          </a:p>
          <a:p>
            <a:pPr algn="l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637785"/>
            <a:ext cx="10907647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9158654" cy="439615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ko-KR" dirty="0" smtClean="0"/>
              <a:t>14. </a:t>
            </a:r>
            <a:r>
              <a:rPr lang="ko-KR" altLang="en-US" dirty="0" smtClean="0"/>
              <a:t>회원정보에 들어가기 전에 비밀번호를 확인하고 들어가게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594917"/>
            <a:ext cx="11469701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3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9906000" cy="439615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ko-KR" dirty="0" smtClean="0"/>
              <a:t>15. </a:t>
            </a:r>
            <a:r>
              <a:rPr lang="ko-KR" altLang="en-US" dirty="0" smtClean="0"/>
              <a:t>회원정보 볼 수 있는 페이지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이전에 비밀번호를 입력했기에 수정도 바로 가능하게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55" y="730855"/>
            <a:ext cx="11107315" cy="53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5070230" cy="57150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1-2.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처음 들어갔을 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8" y="729762"/>
            <a:ext cx="11793596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9158654" cy="439615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처음 로그인할 때 </a:t>
            </a:r>
            <a:r>
              <a:rPr lang="ko-KR" altLang="en-US" dirty="0" err="1" smtClean="0"/>
              <a:t>입력사항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항목은 드롭다운으로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7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5070230" cy="57150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1-3.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처음 들어갔을 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942149"/>
            <a:ext cx="118983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5070230" cy="57150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1-4.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처음 들어갔을 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88" y="729762"/>
            <a:ext cx="11736438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5070230" cy="57150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1-5.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처음 들어갔을 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09" y="891913"/>
            <a:ext cx="10655660" cy="535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3707423" cy="439615"/>
          </a:xfrm>
        </p:spPr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06" y="805160"/>
            <a:ext cx="10159105" cy="52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2274277" cy="43961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590154"/>
            <a:ext cx="11412543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9158654" cy="439615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처음 로그인할 때 </a:t>
            </a:r>
            <a:r>
              <a:rPr lang="ko-KR" altLang="en-US" dirty="0" err="1" smtClean="0"/>
              <a:t>입력사항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항목은 드롭다운으로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628259"/>
            <a:ext cx="11345858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7908" y="158262"/>
            <a:ext cx="9158654" cy="43961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로그인했을 때 뜨는 </a:t>
            </a:r>
            <a:r>
              <a:rPr lang="ko-KR" altLang="en-US" dirty="0" err="1" smtClean="0"/>
              <a:t>메인페이지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왼쪽의 메뉴 버튼은 비활성상태가 디폴트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65732" y="773722"/>
            <a:ext cx="6928798" cy="5547946"/>
            <a:chOff x="1283218" y="597878"/>
            <a:chExt cx="7200000" cy="57574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218" y="597878"/>
              <a:ext cx="7200000" cy="284987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218" y="3447757"/>
              <a:ext cx="7200000" cy="2907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1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325</Words>
  <Application>Microsoft Office PowerPoint</Application>
  <PresentationFormat>와이드스크린</PresentationFormat>
  <Paragraphs>30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10</cp:revision>
  <dcterms:created xsi:type="dcterms:W3CDTF">2021-01-22T05:39:51Z</dcterms:created>
  <dcterms:modified xsi:type="dcterms:W3CDTF">2021-01-22T08:09:36Z</dcterms:modified>
</cp:coreProperties>
</file>